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30DB5-9880-491A-AF73-74F1AFA25F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88EBCF-77F8-448C-94E4-56E7CCB672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BB47D-A0A7-4ACD-9F34-2FB94A1ADD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EDC2C8-722C-4F53-B7DF-2D9DB5C1A3BF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DA0CB8-7F96-4D77-8D89-45A90819E4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5F598-700F-48CE-ADB9-2BE472B3C4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3DD9E-5604-4BB1-8786-5AAC24C019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1257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40FF7-1BEF-4985-A292-23B3BCACE3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E3B8EB-8205-4C42-90FB-DC6F189548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72F322-D608-4EC2-B59D-E8E12E22A6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6CB91-6C1C-4B67-B782-2327FC182B2C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AA9BAA-E5B3-41C5-B6E8-DB69797E2B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C9DF9A-C519-4476-94C6-DD9D67F618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7B151-43AD-45DA-A799-474893E076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4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6D1BD8-2956-4724-801A-E5D664C6207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0B8CB9-B575-443E-B098-8D5CAE3E76C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CB8AD0-42AB-42CE-A0C5-03502F9601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09ACAF-A2D3-473B-836B-A23C8F2FBCCF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3CB8C-BCA8-448A-A471-B691D944FB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798B6-0E6D-483B-A42C-0221022AD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21D0C-3E07-44D9-8579-25ACAE3263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3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AC9F1-3B35-4D31-81C4-0B9AC4F9C5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4C6EB2-3F60-4F3B-9F13-613E0BE0358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8EB4DE-2C50-42DF-8274-AF0FADB254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3D7F58-0A42-4C22-BDF2-0B8355255632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66048A-0155-463A-8F6D-1C42147DEB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3EAD4F-2575-416D-B605-1AEC552410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D85FE-DEC7-4FAB-A03B-B31C680026B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2515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47A4-3B6F-4F74-80C2-CDCC0CAC5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350F30-611A-46D1-9862-6AD5EA0629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B7BC5-4499-4F95-BB65-C40597BE56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7CB44-3BD0-4F2A-88DB-90479AE62AF3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1B08F4-EE58-4715-A4B4-511871D810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5E8E08-93E2-491B-86E4-8A86334E6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84863-2247-46EB-A153-CA66257D1BC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2885D-115A-4970-854F-909E6772EE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BC99A9-1608-40A4-9DC8-4892DF9B5D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88971B-109E-4DF5-B1D3-3622814154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DDCFF5-71CA-4800-B902-BE59C19AA1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83756D-B730-424A-871A-A2ECAE774D69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FF7D9C-4828-48AA-A138-20AAEBA7DE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077741-25B4-4E7A-AB74-CB4D5C10A0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168464-CA68-4218-BEFB-FB7277543C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9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D8E55-E4FD-4A8D-8738-56C170ED3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121256C-1083-4A60-9186-D780FBDD3E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231080-4B40-4A2D-90F1-A69474609F3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88CB9E7-49B9-45ED-A31C-657962946BB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337BE98-D2A5-487B-A2A2-2BA2BB211B1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7FD2C7-3024-4988-B168-79AC2DD03A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2D5B6A-A169-4331-A000-90F868F14E02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AE1E72-2D59-47FD-AB5C-E97E4F1DC2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F620B0-8022-42F6-82EB-DB4C28DD1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DE56F1-93FA-410E-8C78-872759DD280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2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EED3C-AEA4-471F-A36C-CD015C8F85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28F558-8346-4C4E-AEB1-3FE157CCEE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D4610-4E0F-4928-8F14-DA61BE50D22F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42F1FC-2F89-4F4F-9DE1-5A1DD9DE67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125AC2-4D2D-4308-9DE7-E2E870EDD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000450-DB9D-4B81-8CAA-9011D3C78E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17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7EB28D-14B2-4C6C-B398-152CC7F08E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EE1FC-EACA-4584-B947-F4A270F8BDCB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719A78-8E2C-46C4-AC85-D7CA7A20F2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61B24C-4304-4983-8798-5C49BDE6FC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11016A-D8A8-4535-8E11-EA85E565C9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48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8A410-7F86-4575-8832-5E759F7963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78D260-EB2B-485B-B3D7-DFC48F0FCA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E53876A-7397-4E58-8C3E-85B991CB74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88EEA8-41EA-4E2B-B6CB-6E7D428F2D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FF97D-88AC-4C67-BD6E-66E25C1ADACF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951E1-626D-40C9-B893-C1ECBA3997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8B9709-99B7-46FE-A3B6-462908E1CB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1F572F-83F8-4633-AFC8-91AFF63B02B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07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A518B-F668-400C-B02F-8CA887AF89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>
            <a:extLst>
              <a:ext uri="{FF2B5EF4-FFF2-40B4-BE49-F238E27FC236}">
                <a16:creationId xmlns:a16="http://schemas.microsoft.com/office/drawing/2014/main" id="{A8B7026B-746C-4FFB-BD88-ED6E08FBF63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3FFA1C-CB55-4955-88AC-2F1CBE80D97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FE26EA-9F72-4F31-8D6C-9EEC465352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AAEFA-3BE8-440E-9580-7D08D011A5A8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C8C1DA-1790-4CE3-B639-9D4D11FBA7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0F6556-E745-45B9-AF81-14FA1A54C5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714D0-F325-4004-AAF0-FD778875AA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09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C895AEC1-8752-408B-8CBB-169BADB39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0E1BA7-01C7-45F0-8D5F-C8DBDB66B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D892E4-4C98-41CD-BEF1-5D6143EDFCE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DCDFE17-5357-4E9E-BB4D-7DBC5DF071D9}" type="datetime1">
              <a:rPr lang="cs-CZ"/>
              <a:pPr lvl="0"/>
              <a:t>05.08.2020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84E3CC-8027-4456-B393-C7B2FD5AC6F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3725-88D0-4F48-9CD8-09F9AE3E86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36FD028-F484-431A-BFE7-474988320E5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5ACB1FE5-FCD5-4096-BCFD-5EDE2923DA0E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3B6E9ACC-0E92-4576-9FC4-23F4F4D113C1}"/>
              </a:ext>
            </a:extLst>
          </p:cNvPr>
          <p:cNvSpPr/>
          <p:nvPr/>
        </p:nvSpPr>
        <p:spPr>
          <a:xfrm>
            <a:off x="0" y="0"/>
            <a:ext cx="12191996" cy="5204700"/>
          </a:xfrm>
          <a:prstGeom prst="rect">
            <a:avLst/>
          </a:pr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FFFFFF"/>
                </a:solidFill>
                <a:uFillTx/>
                <a:latin typeface="David Libre" pitchFamily="2"/>
                <a:cs typeface="David Libre" pitchFamily="2"/>
              </a:rPr>
              <a:t>	MODEL RUKAVICE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83E32DE7-F018-40B6-A3EA-0624B775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1" y="5378135"/>
            <a:ext cx="4342183" cy="9636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DFB29B41-8694-4FBB-8986-21E8F835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650" y="5341202"/>
            <a:ext cx="952503" cy="952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BF995253-51C3-49A2-8D45-7E45EEA35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95191">
            <a:off x="7237849" y="818645"/>
            <a:ext cx="3577004" cy="52207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34CB9F40-7501-4661-ABED-6908920EF4F2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32226BE8-F947-494F-AC92-59C535FF62DC}"/>
              </a:ext>
            </a:extLst>
          </p:cNvPr>
          <p:cNvSpPr/>
          <p:nvPr/>
        </p:nvSpPr>
        <p:spPr>
          <a:xfrm>
            <a:off x="502618" y="1042251"/>
            <a:ext cx="5390150" cy="4773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5DAEBC"/>
                </a:solidFill>
                <a:uFillTx/>
                <a:latin typeface="Calibri"/>
              </a:rPr>
              <a:t>Filmy o superhrdinech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1) Proč jsou populární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2) Marvel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3) Oblíbení superhrdinové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54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F98B640C-81BF-4667-B7EE-763A922E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38" y="122758"/>
            <a:ext cx="6186940" cy="61837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1F1C7E20-62B3-48D6-AB2F-85BD66FF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4898"/>
            <a:ext cx="12191996" cy="80962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6">
            <a:extLst>
              <a:ext uri="{FF2B5EF4-FFF2-40B4-BE49-F238E27FC236}">
                <a16:creationId xmlns:a16="http://schemas.microsoft.com/office/drawing/2014/main" id="{DE811921-8E77-4467-B6A9-6F7D5D65F230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13">
            <a:extLst>
              <a:ext uri="{FF2B5EF4-FFF2-40B4-BE49-F238E27FC236}">
                <a16:creationId xmlns:a16="http://schemas.microsoft.com/office/drawing/2014/main" id="{4F0D34CD-6F2C-46E0-A674-7484855849B9}"/>
              </a:ext>
            </a:extLst>
          </p:cNvPr>
          <p:cNvSpPr/>
          <p:nvPr/>
        </p:nvSpPr>
        <p:spPr>
          <a:xfrm>
            <a:off x="346127" y="930365"/>
            <a:ext cx="5749875" cy="48044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bdélník: se zakulacenými rohy 10">
            <a:extLst>
              <a:ext uri="{FF2B5EF4-FFF2-40B4-BE49-F238E27FC236}">
                <a16:creationId xmlns:a16="http://schemas.microsoft.com/office/drawing/2014/main" id="{DDA4939B-F8B3-4833-B479-9E2931E727A5}"/>
              </a:ext>
            </a:extLst>
          </p:cNvPr>
          <p:cNvSpPr/>
          <p:nvPr/>
        </p:nvSpPr>
        <p:spPr>
          <a:xfrm>
            <a:off x="1866308" y="1283296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FF00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Komu?</a:t>
            </a:r>
          </a:p>
        </p:txBody>
      </p:sp>
      <p:sp>
        <p:nvSpPr>
          <p:cNvPr id="6" name="Obdélník: se zakulacenými rohy 12">
            <a:extLst>
              <a:ext uri="{FF2B5EF4-FFF2-40B4-BE49-F238E27FC236}">
                <a16:creationId xmlns:a16="http://schemas.microsoft.com/office/drawing/2014/main" id="{725FE98B-3C25-48BD-A2FE-79DD7BCDC370}"/>
              </a:ext>
            </a:extLst>
          </p:cNvPr>
          <p:cNvSpPr/>
          <p:nvPr/>
        </p:nvSpPr>
        <p:spPr>
          <a:xfrm>
            <a:off x="1866308" y="3574654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(publikum)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93C4F529-871C-4527-9407-56B99C1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6" y="2012448"/>
            <a:ext cx="1634791" cy="2386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B718AD6E-6B93-4EA3-B638-963C3DB2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89" y="0"/>
            <a:ext cx="1118721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5">
            <a:extLst>
              <a:ext uri="{FF2B5EF4-FFF2-40B4-BE49-F238E27FC236}">
                <a16:creationId xmlns:a16="http://schemas.microsoft.com/office/drawing/2014/main" id="{050ABC1D-1B48-41EF-A6F6-0770987ADA68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11">
            <a:extLst>
              <a:ext uri="{FF2B5EF4-FFF2-40B4-BE49-F238E27FC236}">
                <a16:creationId xmlns:a16="http://schemas.microsoft.com/office/drawing/2014/main" id="{62017EDD-1C51-4B13-9DD6-2088AD85EAEE}"/>
              </a:ext>
            </a:extLst>
          </p:cNvPr>
          <p:cNvSpPr/>
          <p:nvPr/>
        </p:nvSpPr>
        <p:spPr>
          <a:xfrm>
            <a:off x="790416" y="679353"/>
            <a:ext cx="5749875" cy="48044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bdélník: se zakulacenými rohy 8">
            <a:extLst>
              <a:ext uri="{FF2B5EF4-FFF2-40B4-BE49-F238E27FC236}">
                <a16:creationId xmlns:a16="http://schemas.microsoft.com/office/drawing/2014/main" id="{7F7157AF-AB85-4A8D-BB19-E06B7F3502E2}"/>
              </a:ext>
            </a:extLst>
          </p:cNvPr>
          <p:cNvSpPr/>
          <p:nvPr/>
        </p:nvSpPr>
        <p:spPr>
          <a:xfrm>
            <a:off x="2269531" y="1125443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Kdy a kde?</a:t>
            </a:r>
          </a:p>
        </p:txBody>
      </p:sp>
      <p:sp>
        <p:nvSpPr>
          <p:cNvPr id="6" name="Obdélník: se zakulacenými rohy 9">
            <a:extLst>
              <a:ext uri="{FF2B5EF4-FFF2-40B4-BE49-F238E27FC236}">
                <a16:creationId xmlns:a16="http://schemas.microsoft.com/office/drawing/2014/main" id="{FF08A94B-F597-452A-8CF2-78DE84FFF0AC}"/>
              </a:ext>
            </a:extLst>
          </p:cNvPr>
          <p:cNvSpPr/>
          <p:nvPr/>
        </p:nvSpPr>
        <p:spPr>
          <a:xfrm>
            <a:off x="2269531" y="3321814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(čas a místo)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2EB70322-1633-4F18-99AD-43E63145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46" y="1940749"/>
            <a:ext cx="1634791" cy="2386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A5C3AD15-BF9B-4EF1-B37F-A830EF38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4864"/>
            <a:ext cx="12191996" cy="8102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5">
            <a:extLst>
              <a:ext uri="{FF2B5EF4-FFF2-40B4-BE49-F238E27FC236}">
                <a16:creationId xmlns:a16="http://schemas.microsoft.com/office/drawing/2014/main" id="{DA452D62-4B57-463C-9811-E3184516F83F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11">
            <a:extLst>
              <a:ext uri="{FF2B5EF4-FFF2-40B4-BE49-F238E27FC236}">
                <a16:creationId xmlns:a16="http://schemas.microsoft.com/office/drawing/2014/main" id="{4B037EA0-6268-4591-846F-5D9D5B220024}"/>
              </a:ext>
            </a:extLst>
          </p:cNvPr>
          <p:cNvSpPr/>
          <p:nvPr/>
        </p:nvSpPr>
        <p:spPr>
          <a:xfrm>
            <a:off x="782662" y="844201"/>
            <a:ext cx="5749875" cy="48044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bdélník: se zakulacenými rohy 6">
            <a:extLst>
              <a:ext uri="{FF2B5EF4-FFF2-40B4-BE49-F238E27FC236}">
                <a16:creationId xmlns:a16="http://schemas.microsoft.com/office/drawing/2014/main" id="{498CB4F5-D765-4BB4-BE3D-1BB04FFA6FB1}"/>
              </a:ext>
            </a:extLst>
          </p:cNvPr>
          <p:cNvSpPr/>
          <p:nvPr/>
        </p:nvSpPr>
        <p:spPr>
          <a:xfrm>
            <a:off x="2336557" y="1480166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FF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Jak 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 čím?</a:t>
            </a:r>
          </a:p>
        </p:txBody>
      </p:sp>
      <p:sp>
        <p:nvSpPr>
          <p:cNvPr id="6" name="Obdélník: se zakulacenými rohy 8">
            <a:extLst>
              <a:ext uri="{FF2B5EF4-FFF2-40B4-BE49-F238E27FC236}">
                <a16:creationId xmlns:a16="http://schemas.microsoft.com/office/drawing/2014/main" id="{8DFDA4E2-1697-4527-9852-7A7AD88E6345}"/>
              </a:ext>
            </a:extLst>
          </p:cNvPr>
          <p:cNvSpPr/>
          <p:nvPr/>
        </p:nvSpPr>
        <p:spPr>
          <a:xfrm>
            <a:off x="2336557" y="3463408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(nástroje a pomůcky)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30028160-7A2D-460A-9B81-93F5007FA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4" y="2053038"/>
            <a:ext cx="1634791" cy="2386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3">
            <a:extLst>
              <a:ext uri="{FF2B5EF4-FFF2-40B4-BE49-F238E27FC236}">
                <a16:creationId xmlns:a16="http://schemas.microsoft.com/office/drawing/2014/main" id="{9831973B-1EC6-4803-9A87-407901E8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35"/>
            <a:ext cx="12971056" cy="6911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6">
            <a:extLst>
              <a:ext uri="{FF2B5EF4-FFF2-40B4-BE49-F238E27FC236}">
                <a16:creationId xmlns:a16="http://schemas.microsoft.com/office/drawing/2014/main" id="{FC5A6300-AB1D-4F50-8952-EB6DF965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36" y="1746065"/>
            <a:ext cx="4500804" cy="45008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4">
            <a:extLst>
              <a:ext uri="{FF2B5EF4-FFF2-40B4-BE49-F238E27FC236}">
                <a16:creationId xmlns:a16="http://schemas.microsoft.com/office/drawing/2014/main" id="{05F369B6-C4C7-4D0A-8551-A6ADC28D7781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délník: se zakulacenými rohy 9">
            <a:extLst>
              <a:ext uri="{FF2B5EF4-FFF2-40B4-BE49-F238E27FC236}">
                <a16:creationId xmlns:a16="http://schemas.microsoft.com/office/drawing/2014/main" id="{8A30DD51-27F8-4073-9323-3216B9FA8188}"/>
              </a:ext>
            </a:extLst>
          </p:cNvPr>
          <p:cNvSpPr/>
          <p:nvPr/>
        </p:nvSpPr>
        <p:spPr>
          <a:xfrm>
            <a:off x="805915" y="838962"/>
            <a:ext cx="5749875" cy="48044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7B2CB75-568A-4FF3-9D63-71623E8591A6}"/>
              </a:ext>
            </a:extLst>
          </p:cNvPr>
          <p:cNvSpPr/>
          <p:nvPr/>
        </p:nvSpPr>
        <p:spPr>
          <a:xfrm>
            <a:off x="2246452" y="1378037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FF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Proč?</a:t>
            </a:r>
          </a:p>
        </p:txBody>
      </p:sp>
      <p:sp>
        <p:nvSpPr>
          <p:cNvPr id="7" name="Obdélník: se zakulacenými rohy 8">
            <a:extLst>
              <a:ext uri="{FF2B5EF4-FFF2-40B4-BE49-F238E27FC236}">
                <a16:creationId xmlns:a16="http://schemas.microsoft.com/office/drawing/2014/main" id="{988A2256-D70A-4C48-BE47-68051EE85796}"/>
              </a:ext>
            </a:extLst>
          </p:cNvPr>
          <p:cNvSpPr/>
          <p:nvPr/>
        </p:nvSpPr>
        <p:spPr>
          <a:xfrm>
            <a:off x="2246452" y="3513691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(cíl)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72544E-508A-4FD6-9689-0C5804E0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22" y="2048283"/>
            <a:ext cx="1634672" cy="2385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2">
            <a:extLst>
              <a:ext uri="{FF2B5EF4-FFF2-40B4-BE49-F238E27FC236}">
                <a16:creationId xmlns:a16="http://schemas.microsoft.com/office/drawing/2014/main" id="{D9228573-40EF-4B0F-92F2-1F129E77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05"/>
            <a:ext cx="12971056" cy="6911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13">
            <a:extLst>
              <a:ext uri="{FF2B5EF4-FFF2-40B4-BE49-F238E27FC236}">
                <a16:creationId xmlns:a16="http://schemas.microsoft.com/office/drawing/2014/main" id="{6CDD3F25-6516-4CB4-865A-A9E22D3BA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981" y="4507132"/>
            <a:ext cx="2097761" cy="2097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2A4257-F408-4916-A176-33DEA2D92648}"/>
              </a:ext>
            </a:extLst>
          </p:cNvPr>
          <p:cNvSpPr txBox="1"/>
          <p:nvPr/>
        </p:nvSpPr>
        <p:spPr>
          <a:xfrm rot="10799991">
            <a:off x="0" y="6508890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délník: se zakulacenými rohy 5">
            <a:extLst>
              <a:ext uri="{FF2B5EF4-FFF2-40B4-BE49-F238E27FC236}">
                <a16:creationId xmlns:a16="http://schemas.microsoft.com/office/drawing/2014/main" id="{82E76908-DC50-44CE-8112-2327CC97B11F}"/>
              </a:ext>
            </a:extLst>
          </p:cNvPr>
          <p:cNvSpPr/>
          <p:nvPr/>
        </p:nvSpPr>
        <p:spPr>
          <a:xfrm>
            <a:off x="1587773" y="1125214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FF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Proč?</a:t>
            </a:r>
          </a:p>
        </p:txBody>
      </p:sp>
      <p:sp>
        <p:nvSpPr>
          <p:cNvPr id="6" name="Obdélník: se zakulacenými rohy 6">
            <a:extLst>
              <a:ext uri="{FF2B5EF4-FFF2-40B4-BE49-F238E27FC236}">
                <a16:creationId xmlns:a16="http://schemas.microsoft.com/office/drawing/2014/main" id="{497C7D71-03C5-4D1C-8980-7EE96C8F9BC2}"/>
              </a:ext>
            </a:extLst>
          </p:cNvPr>
          <p:cNvSpPr/>
          <p:nvPr/>
        </p:nvSpPr>
        <p:spPr>
          <a:xfrm>
            <a:off x="1587773" y="3260869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(cíl)</a:t>
            </a:r>
          </a:p>
        </p:txBody>
      </p:sp>
      <p:pic>
        <p:nvPicPr>
          <p:cNvPr id="7" name="Obrázek 9">
            <a:extLst>
              <a:ext uri="{FF2B5EF4-FFF2-40B4-BE49-F238E27FC236}">
                <a16:creationId xmlns:a16="http://schemas.microsoft.com/office/drawing/2014/main" id="{6F248038-3231-4366-94F0-47AEB195B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3" y="1795460"/>
            <a:ext cx="1634672" cy="23858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bdélník: se zakulacenými rohy 10">
            <a:extLst>
              <a:ext uri="{FF2B5EF4-FFF2-40B4-BE49-F238E27FC236}">
                <a16:creationId xmlns:a16="http://schemas.microsoft.com/office/drawing/2014/main" id="{EDFB98B5-328D-4608-B9EE-9E0F78D42033}"/>
              </a:ext>
            </a:extLst>
          </p:cNvPr>
          <p:cNvSpPr/>
          <p:nvPr/>
        </p:nvSpPr>
        <p:spPr>
          <a:xfrm>
            <a:off x="6096003" y="1125214"/>
            <a:ext cx="5386227" cy="33819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Referát?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Třídní schůzka?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Zasedání školního parlamentu?</a:t>
            </a:r>
            <a:endParaRPr lang="cs-CZ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4">
            <a:extLst>
              <a:ext uri="{FF2B5EF4-FFF2-40B4-BE49-F238E27FC236}">
                <a16:creationId xmlns:a16="http://schemas.microsoft.com/office/drawing/2014/main" id="{9485DC7C-9FBE-4E81-9780-4D66CC48718D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11">
            <a:extLst>
              <a:ext uri="{FF2B5EF4-FFF2-40B4-BE49-F238E27FC236}">
                <a16:creationId xmlns:a16="http://schemas.microsoft.com/office/drawing/2014/main" id="{7899BB60-FC34-4D8E-A386-A6DD690DA37A}"/>
              </a:ext>
            </a:extLst>
          </p:cNvPr>
          <p:cNvSpPr/>
          <p:nvPr/>
        </p:nvSpPr>
        <p:spPr>
          <a:xfrm>
            <a:off x="1686720" y="1229602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8941D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 čem?</a:t>
            </a:r>
          </a:p>
        </p:txBody>
      </p:sp>
      <p:sp>
        <p:nvSpPr>
          <p:cNvPr id="4" name="Obdélník: se zakulacenými rohy 12">
            <a:extLst>
              <a:ext uri="{FF2B5EF4-FFF2-40B4-BE49-F238E27FC236}">
                <a16:creationId xmlns:a16="http://schemas.microsoft.com/office/drawing/2014/main" id="{0059F9B9-2F95-42AE-A76F-ADE69A7CDD22}"/>
              </a:ext>
            </a:extLst>
          </p:cNvPr>
          <p:cNvSpPr/>
          <p:nvPr/>
        </p:nvSpPr>
        <p:spPr>
          <a:xfrm>
            <a:off x="1686720" y="3256690"/>
            <a:ext cx="3560701" cy="16869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DAEBC"/>
          </a:solidFill>
          <a:ln w="7619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(téma)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C47E86F7-8773-4761-801D-64DB896A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2" y="1730181"/>
            <a:ext cx="1634791" cy="2386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3536CFA4-2C1A-48A2-AABF-DD2289E2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17" y="960165"/>
            <a:ext cx="5640256" cy="43447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92B227F4-C2FA-44AF-9883-4805E8B9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E0926DC5-6760-4BBA-A57D-20E48A9CE357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7E53C230-147F-45B3-8394-E261BDAEBA7F}"/>
              </a:ext>
            </a:extLst>
          </p:cNvPr>
          <p:cNvSpPr/>
          <p:nvPr/>
        </p:nvSpPr>
        <p:spPr>
          <a:xfrm>
            <a:off x="6805769" y="701353"/>
            <a:ext cx="5386227" cy="54552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5DAEBC"/>
                </a:solidFill>
                <a:uFillTx/>
                <a:latin typeface="Calibri"/>
              </a:rPr>
              <a:t>Václav Havel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- 3 body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066AFDEC-439F-478C-8DD3-8543A5CC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09E98070-B72A-4AF0-AE42-D3914DBD8B7A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804F9082-1DA7-4EE6-9814-A78DA32A63F0}"/>
              </a:ext>
            </a:extLst>
          </p:cNvPr>
          <p:cNvSpPr/>
          <p:nvPr/>
        </p:nvSpPr>
        <p:spPr>
          <a:xfrm>
            <a:off x="6805769" y="701353"/>
            <a:ext cx="5386227" cy="54552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5DAEBC"/>
                </a:solidFill>
                <a:uFillTx/>
                <a:latin typeface="Calibri"/>
              </a:rPr>
              <a:t>Václav Havel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1) Mládí a období disentu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2) Revoluce a prezidentství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3) Jeho celkový význam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9DC4815F-98F1-4551-9456-69B430E3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88" y="-1019610"/>
            <a:ext cx="5931475" cy="88972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6F253A64-884A-442C-B9EE-2596207785E2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9">
            <a:extLst>
              <a:ext uri="{FF2B5EF4-FFF2-40B4-BE49-F238E27FC236}">
                <a16:creationId xmlns:a16="http://schemas.microsoft.com/office/drawing/2014/main" id="{F00ED5EA-AC19-472F-8240-6D8E4B1ECF1F}"/>
              </a:ext>
            </a:extLst>
          </p:cNvPr>
          <p:cNvSpPr/>
          <p:nvPr/>
        </p:nvSpPr>
        <p:spPr>
          <a:xfrm>
            <a:off x="385008" y="701353"/>
            <a:ext cx="5386227" cy="54552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5DAEBC"/>
                </a:solidFill>
                <a:uFillTx/>
                <a:latin typeface="Calibri"/>
              </a:rPr>
              <a:t>Skotsko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- 3 body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70DE9581-CC8C-4053-8993-67F93C26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88" y="-1019610"/>
            <a:ext cx="5931475" cy="88972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725234AB-D10B-4039-8BB7-FC189F9E8281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4">
            <a:extLst>
              <a:ext uri="{FF2B5EF4-FFF2-40B4-BE49-F238E27FC236}">
                <a16:creationId xmlns:a16="http://schemas.microsoft.com/office/drawing/2014/main" id="{F2AE4716-33EB-46E3-AA14-E9D783641E51}"/>
              </a:ext>
            </a:extLst>
          </p:cNvPr>
          <p:cNvSpPr/>
          <p:nvPr/>
        </p:nvSpPr>
        <p:spPr>
          <a:xfrm>
            <a:off x="385008" y="701353"/>
            <a:ext cx="5386227" cy="54552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5DAEBC"/>
                </a:solidFill>
                <a:uFillTx/>
                <a:latin typeface="Calibri"/>
              </a:rPr>
              <a:t>Skotsko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1) Geografické informace a historie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2) Život ve Skotsku / ekonomika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3) Zajímavé zvyky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6BFE0BE0-4276-4E43-A454-39060C06C064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762BB534-DB5E-430B-A891-BAFBCE307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38" y="122758"/>
            <a:ext cx="6186940" cy="6183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délník: se zakulacenými rohy 12">
            <a:extLst>
              <a:ext uri="{FF2B5EF4-FFF2-40B4-BE49-F238E27FC236}">
                <a16:creationId xmlns:a16="http://schemas.microsoft.com/office/drawing/2014/main" id="{77DA3CEE-DBE4-4868-846E-155F7ED72066}"/>
              </a:ext>
            </a:extLst>
          </p:cNvPr>
          <p:cNvSpPr/>
          <p:nvPr/>
        </p:nvSpPr>
        <p:spPr>
          <a:xfrm>
            <a:off x="502618" y="1042251"/>
            <a:ext cx="5390150" cy="4773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5DAEBC"/>
                </a:solidFill>
                <a:uFillTx/>
                <a:latin typeface="Calibri"/>
              </a:rPr>
              <a:t>Filmy o superhrdinech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- 3 body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5400" b="1" i="0" u="none" strike="noStrike" kern="1200" cap="none" spc="0" baseline="0">
              <a:solidFill>
                <a:srgbClr val="5DAEBC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36528</TotalTime>
  <Words>118</Words>
  <Application>Microsoft Office PowerPoint</Application>
  <PresentationFormat>Širokoúhlá obrazovka</PresentationFormat>
  <Paragraphs>40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David Libre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Robert</dc:creator>
  <cp:lastModifiedBy>Anna</cp:lastModifiedBy>
  <cp:revision>58</cp:revision>
  <dcterms:created xsi:type="dcterms:W3CDTF">2018-09-06T10:24:31Z</dcterms:created>
  <dcterms:modified xsi:type="dcterms:W3CDTF">2020-08-05T15:38:54Z</dcterms:modified>
</cp:coreProperties>
</file>